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  <p:embeddedFont>
      <p:font typeface="McLaren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cLaren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ee26df890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bee26df890_2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605786d07_3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605786d07_3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ee26df890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bee26df890_2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1d987217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c1d9872177_1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ee26df89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ee26df89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605786d07_3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605786d07_3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605786d07_3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605786d07_3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605786d07_3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605786d07_3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605786d07_3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605786d07_3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605786d07_3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605786d07_3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605786d07_3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605786d07_3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344250" y="1403850"/>
            <a:ext cx="8455500" cy="2146725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97999" y="4688759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 rot="5400000">
            <a:off x="4550738" y="-498637"/>
            <a:ext cx="42525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344250" y="1403850"/>
            <a:ext cx="8455500" cy="2146725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97999" y="4688759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234075"/>
            <a:ext cx="8520600" cy="33347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97999" y="4688759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234050"/>
            <a:ext cx="3999900" cy="33347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234050"/>
            <a:ext cx="3999900" cy="33347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97999" y="4688759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97999" y="4688759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75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97999" y="4688759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526350"/>
            <a:ext cx="5618700" cy="40907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97999" y="4688759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081675"/>
            <a:ext cx="4045200" cy="1786275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7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97999" y="4688759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97999" y="4688759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999925"/>
            <a:ext cx="8520600" cy="2146275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228425"/>
            <a:ext cx="8520600" cy="13007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97999" y="4688759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97999" y="4688759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457200" y="1200150"/>
            <a:ext cx="7467600" cy="365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spcBef>
                <a:spcPts val="600"/>
              </a:spcBef>
              <a:spcAft>
                <a:spcPts val="0"/>
              </a:spcAft>
              <a:buSzPts val="1260"/>
              <a:buChar char="●"/>
              <a:defRPr/>
            </a:lvl1pPr>
            <a:lvl2pPr indent="-320040" lvl="1" marL="914400" rtl="0" algn="l">
              <a:spcBef>
                <a:spcPts val="1200"/>
              </a:spcBef>
              <a:spcAft>
                <a:spcPts val="0"/>
              </a:spcAft>
              <a:buSzPts val="1440"/>
              <a:buChar char="○"/>
              <a:defRPr/>
            </a:lvl2pPr>
            <a:lvl3pPr indent="-297180" lvl="2" marL="1371600" rtl="0" algn="l">
              <a:spcBef>
                <a:spcPts val="1200"/>
              </a:spcBef>
              <a:spcAft>
                <a:spcPts val="0"/>
              </a:spcAft>
              <a:buSzPts val="1080"/>
              <a:buChar char="■"/>
              <a:defRPr/>
            </a:lvl3pPr>
            <a:lvl4pPr indent="-297180" lvl="3" marL="1828800" rtl="0" algn="l">
              <a:spcBef>
                <a:spcPts val="1200"/>
              </a:spcBef>
              <a:spcAft>
                <a:spcPts val="0"/>
              </a:spcAft>
              <a:buSzPts val="1080"/>
              <a:buChar char="●"/>
              <a:defRPr/>
            </a:lvl4pPr>
            <a:lvl5pPr indent="-306323" lvl="4" marL="2286000" rtl="0" algn="l">
              <a:spcBef>
                <a:spcPts val="1200"/>
              </a:spcBef>
              <a:spcAft>
                <a:spcPts val="0"/>
              </a:spcAft>
              <a:buSzPts val="1224"/>
              <a:buChar char="○"/>
              <a:defRPr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297179" lvl="6" marL="3200400" rtl="0" algn="l">
              <a:spcBef>
                <a:spcPts val="1200"/>
              </a:spcBef>
              <a:spcAft>
                <a:spcPts val="0"/>
              </a:spcAft>
              <a:buSzPts val="108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0" type="dt"/>
          </p:nvPr>
        </p:nvSpPr>
        <p:spPr>
          <a:xfrm rot="5400000">
            <a:off x="7840959" y="763451"/>
            <a:ext cx="150885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129016" y="4300538"/>
            <a:ext cx="609600" cy="390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4" name="Google Shape;104;p25"/>
          <p:cNvSpPr txBox="1"/>
          <p:nvPr>
            <p:ph idx="11" type="ftr"/>
          </p:nvPr>
        </p:nvSpPr>
        <p:spPr>
          <a:xfrm rot="5400000">
            <a:off x="7390266" y="2757240"/>
            <a:ext cx="2400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1C23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-2200" y="4787500"/>
            <a:ext cx="9144000" cy="400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Educazione Civica - “DA SPETTATORI A PROTAGONISTI” - ITT Marco Polo  Rimini - Cognome Nome Classe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rgbClr val="F1C23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11700" y="1234075"/>
            <a:ext cx="8520600" cy="3334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97999" y="4688759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NPirDTrOIEYPN083boOzfTY7lQL7bXX5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zum9R6-Sbm4" TargetMode="External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ole1.tif" id="109" name="Google Shape;109;p26"/>
          <p:cNvPicPr preferRelativeResize="0"/>
          <p:nvPr/>
        </p:nvPicPr>
        <p:blipFill rotWithShape="1">
          <a:blip r:embed="rId3">
            <a:alphaModFix/>
          </a:blip>
          <a:srcRect b="0" l="0" r="-3637" t="-877"/>
          <a:stretch/>
        </p:blipFill>
        <p:spPr>
          <a:xfrm rot="836049">
            <a:off x="4570568" y="472472"/>
            <a:ext cx="3351215" cy="333338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10" name="Google Shape;110;p26"/>
          <p:cNvSpPr txBox="1"/>
          <p:nvPr>
            <p:ph type="ctrTitle"/>
          </p:nvPr>
        </p:nvSpPr>
        <p:spPr>
          <a:xfrm>
            <a:off x="302600" y="1220550"/>
            <a:ext cx="3654300" cy="2809200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1980000" dist="28575">
              <a:srgbClr val="FFFFFF">
                <a:alpha val="52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it" sz="350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Mamma, papà… Vi spieghiamo come si utilizza instagram</a:t>
            </a:r>
            <a:endParaRPr sz="3500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1" name="Google Shape;111;p26"/>
          <p:cNvSpPr txBox="1"/>
          <p:nvPr>
            <p:ph idx="1" type="subTitle"/>
          </p:nvPr>
        </p:nvSpPr>
        <p:spPr>
          <a:xfrm>
            <a:off x="302600" y="297675"/>
            <a:ext cx="3654300" cy="67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it" sz="2200">
                <a:solidFill>
                  <a:srgbClr val="FFFFFF"/>
                </a:solidFill>
              </a:rPr>
              <a:t>DA SPETTATORI A PROTAGONISTI”</a:t>
            </a:r>
            <a:endParaRPr sz="2200">
              <a:solidFill>
                <a:srgbClr val="FFFFFF"/>
              </a:solidFill>
            </a:endParaRPr>
          </a:p>
        </p:txBody>
      </p:sp>
      <p:sp>
        <p:nvSpPr>
          <p:cNvPr id="112" name="Google Shape;112;p26"/>
          <p:cNvSpPr txBox="1"/>
          <p:nvPr>
            <p:ph idx="10" type="dt"/>
          </p:nvPr>
        </p:nvSpPr>
        <p:spPr>
          <a:xfrm rot="-5400000">
            <a:off x="8269113" y="399243"/>
            <a:ext cx="1111725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febbraio 2021</a:t>
            </a:r>
            <a:endParaRPr/>
          </a:p>
        </p:txBody>
      </p:sp>
      <p:pic>
        <p:nvPicPr>
          <p:cNvPr id="113" name="Google Shape;113;p26" title="Sonatina No 2 in F Major Rondo - Joel Cummin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127775"/>
            <a:ext cx="310975" cy="31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40475" y="2170000"/>
            <a:ext cx="1876101" cy="375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73350" y="2170000"/>
            <a:ext cx="1576600" cy="31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6"/>
          <p:cNvSpPr txBox="1"/>
          <p:nvPr/>
        </p:nvSpPr>
        <p:spPr>
          <a:xfrm>
            <a:off x="0" y="4743300"/>
            <a:ext cx="9096900" cy="400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Educazione Civica - </a:t>
            </a:r>
            <a:r>
              <a:rPr lang="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“DA SPETTATORI A PROTAGONISTI” - ITT Marco Polo  Rimini - Greta Orioli 1E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9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/>
        </p:nvSpPr>
        <p:spPr>
          <a:xfrm>
            <a:off x="-2200" y="4787500"/>
            <a:ext cx="9144000" cy="400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Educazione Civica - “DA SPETTATORI A PROTAGONISTI” - ITT Marco Polo  Rimini -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Greta Orioli 1E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5"/>
          <p:cNvSpPr/>
          <p:nvPr/>
        </p:nvSpPr>
        <p:spPr>
          <a:xfrm>
            <a:off x="2397950" y="280750"/>
            <a:ext cx="4497600" cy="1736700"/>
          </a:xfrm>
          <a:prstGeom prst="wedgeRoundRectCallout">
            <a:avLst>
              <a:gd fmla="val -48433" name="adj1"/>
              <a:gd fmla="val 97416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Puoi decidere a chi consenti di commentare (tutti, persone che segui 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follower, persone che segui, i tuoi follower)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• Bloccare le persone (non riceveranno alcuna notifica, i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commenti che lasciano suoi tuoi post saranno visibili solo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a loro)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• Nascondere automaticamente i commenti ritenuti offensivi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• Nascondere automaticamente i commenti che includono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alcune parole che selezioni tu</a:t>
            </a:r>
            <a:endParaRPr sz="1200"/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250" y="852750"/>
            <a:ext cx="1876101" cy="375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09349"/>
            <a:ext cx="1876101" cy="375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9950" y="1009350"/>
            <a:ext cx="1757174" cy="351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5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pubblicazione e diffusione di notizie false è diventata in questi anni un fenomeno dilagante, capace di danneggiare gravemente privati e aziende, influenzare l'opinione pubblica su temi importanti come la salute e la sicurezza, condizionare la politica, distruggere la reputazione di figure pubbliche e non solo.&#10;Si tratta dunque di un tema di cruciale attualità, che riguarda tutti i cittadini e che tocca un principio cardine delle nostre società democratiche: il diritto a una corretta informazione.&#10;In Ministero dell'Istruzione ha realizzato in collaborazione con le scuole e la Camera dei deputati, un decalogo.&#10;&#10;Fonte testo: https://www.generazioniconnesse.it" id="203" name="Google Shape;203;p36" title="Il decalogo delle fake new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1525" y="0"/>
            <a:ext cx="5045350" cy="3784025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4620000" dist="66675">
              <a:srgbClr val="000000">
                <a:alpha val="66000"/>
              </a:srgbClr>
            </a:outerShdw>
          </a:effectLst>
        </p:spPr>
      </p:pic>
      <p:sp>
        <p:nvSpPr>
          <p:cNvPr id="204" name="Google Shape;204;p36"/>
          <p:cNvSpPr txBox="1"/>
          <p:nvPr>
            <p:ph idx="12" type="sldNum"/>
          </p:nvPr>
        </p:nvSpPr>
        <p:spPr>
          <a:xfrm>
            <a:off x="8497999" y="4688759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 rotWithShape="1">
          <a:blip r:embed="rId6">
            <a:alphaModFix/>
          </a:blip>
          <a:srcRect b="-4360" l="-19590" r="19589" t="4360"/>
          <a:stretch/>
        </p:blipFill>
        <p:spPr>
          <a:xfrm>
            <a:off x="-626775" y="1346625"/>
            <a:ext cx="1673637" cy="334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5550" y="1411465"/>
            <a:ext cx="1603112" cy="320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6"/>
          <p:cNvSpPr txBox="1"/>
          <p:nvPr/>
        </p:nvSpPr>
        <p:spPr>
          <a:xfrm>
            <a:off x="44925" y="-2"/>
            <a:ext cx="9089700" cy="3483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Educazione Civica - “DA SPETTATORI A PROTAGONISTI” - ITT Marco Polo  Rimini - </a:t>
            </a:r>
            <a:r>
              <a:rPr lang="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Greta Orioli 1E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13" name="Google Shape;213;p37"/>
          <p:cNvSpPr/>
          <p:nvPr/>
        </p:nvSpPr>
        <p:spPr>
          <a:xfrm>
            <a:off x="1769625" y="320439"/>
            <a:ext cx="3481200" cy="764100"/>
          </a:xfrm>
          <a:prstGeom prst="wedgeRectCallout">
            <a:avLst>
              <a:gd fmla="val -38724" name="adj1"/>
              <a:gd fmla="val 97094" name="adj2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/>
              <a:t>Grazie per l’attenzione</a:t>
            </a:r>
            <a:endParaRPr sz="1900"/>
          </a:p>
        </p:txBody>
      </p:sp>
      <p:pic>
        <p:nvPicPr>
          <p:cNvPr id="214" name="Google Shape;2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175" y="1084562"/>
            <a:ext cx="1939650" cy="387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7"/>
          <p:cNvSpPr txBox="1"/>
          <p:nvPr/>
        </p:nvSpPr>
        <p:spPr>
          <a:xfrm>
            <a:off x="-2200" y="4787500"/>
            <a:ext cx="9144000" cy="393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Educazione Civica - “DA SPETTATORI A PROTAGONISTI” - ITT Marco Polo  Rimini -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Greta Orioli 1E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7"/>
          <p:cNvSpPr txBox="1"/>
          <p:nvPr/>
        </p:nvSpPr>
        <p:spPr>
          <a:xfrm>
            <a:off x="3319500" y="2190750"/>
            <a:ext cx="2505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>
                <a:latin typeface="Calibri"/>
                <a:ea typeface="Calibri"/>
                <a:cs typeface="Calibri"/>
                <a:sym typeface="Calibri"/>
              </a:rPr>
              <a:t>FINE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2725" y="1213275"/>
            <a:ext cx="1810925" cy="36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ctrTitle"/>
          </p:nvPr>
        </p:nvSpPr>
        <p:spPr>
          <a:xfrm>
            <a:off x="199408" y="12275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4380">
                <a:solidFill>
                  <a:srgbClr val="0B5394"/>
                </a:solidFill>
              </a:rPr>
              <a:t>DA SPETTATORI A PROTAGONISTI</a:t>
            </a:r>
            <a:endParaRPr sz="4380"/>
          </a:p>
        </p:txBody>
      </p:sp>
      <p:sp>
        <p:nvSpPr>
          <p:cNvPr id="122" name="Google Shape;122;p27"/>
          <p:cNvSpPr txBox="1"/>
          <p:nvPr/>
        </p:nvSpPr>
        <p:spPr>
          <a:xfrm>
            <a:off x="-2200" y="4787500"/>
            <a:ext cx="9144000" cy="400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Educazione Civica - “DA SPETTATORI A PROTAGONISTI” - ITT Marco Polo  Rimini -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Greta Orioli 1E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7"/>
          <p:cNvSpPr/>
          <p:nvPr/>
        </p:nvSpPr>
        <p:spPr>
          <a:xfrm>
            <a:off x="2397950" y="280750"/>
            <a:ext cx="4497600" cy="819900"/>
          </a:xfrm>
          <a:prstGeom prst="wedgeRoundRectCallout">
            <a:avLst>
              <a:gd fmla="val -48433" name="adj1"/>
              <a:gd fmla="val 97416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mamma, papà…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oggi vi spiegherò come si utilizza Instagram e alcune sue funzione in specifico.</a:t>
            </a:r>
            <a:endParaRPr sz="1700"/>
          </a:p>
        </p:txBody>
      </p:sp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250" y="852750"/>
            <a:ext cx="1876101" cy="375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09349"/>
            <a:ext cx="1876101" cy="375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9950" y="1009350"/>
            <a:ext cx="1757174" cy="351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20250" y="852750"/>
            <a:ext cx="1876101" cy="375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8"/>
          <p:cNvSpPr/>
          <p:nvPr/>
        </p:nvSpPr>
        <p:spPr>
          <a:xfrm>
            <a:off x="3595150" y="249527"/>
            <a:ext cx="3717600" cy="558300"/>
          </a:xfrm>
          <a:prstGeom prst="wedgeRoundRectCallout">
            <a:avLst>
              <a:gd fmla="val 41746" name="adj1"/>
              <a:gd fmla="val 114656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McLaren"/>
                <a:ea typeface="McLaren"/>
                <a:cs typeface="McLaren"/>
                <a:sym typeface="McLaren"/>
              </a:rPr>
              <a:t>Va bene, che cos’è instagram?</a:t>
            </a:r>
            <a:endParaRPr b="1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33" name="Google Shape;13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1325" y="852750"/>
            <a:ext cx="1876101" cy="375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775" y="954575"/>
            <a:ext cx="1976550" cy="39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/>
        </p:nvSpPr>
        <p:spPr>
          <a:xfrm>
            <a:off x="-2200" y="4787500"/>
            <a:ext cx="9144000" cy="400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Educazione Civica - “DA SPETTATORI A PROTAGONISTI” - ITT Marco Polo  Rimini -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Greta Orioli 1E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9"/>
          <p:cNvSpPr/>
          <p:nvPr/>
        </p:nvSpPr>
        <p:spPr>
          <a:xfrm>
            <a:off x="1690425" y="157225"/>
            <a:ext cx="4497600" cy="1459800"/>
          </a:xfrm>
          <a:prstGeom prst="wedgeRoundRectCallout">
            <a:avLst>
              <a:gd fmla="val -48433" name="adj1"/>
              <a:gd fmla="val 97416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Instagram è un social media di condivisione di foto e video che ha rivoluzionato il modo di fare comunicazione, ora nelle prossime slide spiegherò alcune funzioni di quest’app.</a:t>
            </a:r>
            <a:endParaRPr sz="1600"/>
          </a:p>
        </p:txBody>
      </p:sp>
      <p:pic>
        <p:nvPicPr>
          <p:cNvPr id="141" name="Google Shape;1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250" y="852750"/>
            <a:ext cx="1876101" cy="375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09349"/>
            <a:ext cx="1876101" cy="375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9950" y="1009350"/>
            <a:ext cx="1757174" cy="351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/>
        </p:nvSpPr>
        <p:spPr>
          <a:xfrm>
            <a:off x="-2200" y="4787500"/>
            <a:ext cx="9144000" cy="400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Educazione Civica - “DA SPETTATORI A PROTAGONISTI” - ITT Marco Polo  Rimini -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Greta Orioli 1E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0"/>
          <p:cNvSpPr/>
          <p:nvPr/>
        </p:nvSpPr>
        <p:spPr>
          <a:xfrm>
            <a:off x="1876100" y="79900"/>
            <a:ext cx="4497600" cy="2197200"/>
          </a:xfrm>
          <a:prstGeom prst="wedgeRoundRectCallout">
            <a:avLst>
              <a:gd fmla="val -48433" name="adj1"/>
              <a:gd fmla="val 97416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12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I profili appena creati sono pubblici: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anche gli sconosciuti possono trovare i tuoi post, tramite gli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hashtag oppure aprendo il tuo profilo e commentarli.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Potranno vedere anche le stories, a meno che non vengano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condivise con una lista ristretta.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Ad esempio il mio profilo è privato e quando una persona è interessata a vederlo deve chiedermi l’amicizia e io posso chiedere se accettarla o no.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chemeClr val="dk1"/>
                </a:solidFill>
              </a:rPr>
              <a:t>Per accedere alla privacy del proprio profilo: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chemeClr val="dk1"/>
                </a:solidFill>
              </a:rPr>
              <a:t>• Tocca l’immagine del tuo profilo in basso a destra, menù in alto a destra, impostazioni e privacy.</a:t>
            </a:r>
            <a:endParaRPr sz="1200"/>
          </a:p>
        </p:txBody>
      </p:sp>
      <p:pic>
        <p:nvPicPr>
          <p:cNvPr id="150" name="Google Shape;1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250" y="852750"/>
            <a:ext cx="1876101" cy="375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09349"/>
            <a:ext cx="1876101" cy="375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9950" y="1009350"/>
            <a:ext cx="1757174" cy="351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/>
        </p:nvSpPr>
        <p:spPr>
          <a:xfrm>
            <a:off x="-2200" y="4787500"/>
            <a:ext cx="9144000" cy="400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Educazione Civica - “DA SPETTATORI A PROTAGONISTI” - ITT Marco Polo  Rimini -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Greta Orioli 1E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1"/>
          <p:cNvSpPr/>
          <p:nvPr/>
        </p:nvSpPr>
        <p:spPr>
          <a:xfrm>
            <a:off x="2397950" y="280750"/>
            <a:ext cx="4497600" cy="1976400"/>
          </a:xfrm>
          <a:prstGeom prst="wedgeRoundRectCallout">
            <a:avLst>
              <a:gd fmla="val -48433" name="adj1"/>
              <a:gd fmla="val 97416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COSA SUCCEDE SE UN ACCOUNT E’ BLOCCATO?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La persona non riceverà alcuna notifica.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Potrete reciprocamente vedere le informazioni principali,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come foto e biografia (e gli aggiornamenti) ma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nessun post e storia.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Possono menzionarti ma non riceverai notifiche.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Resteranno attivi i commenti e i like precedenti.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Non riuscirai più a vedere le vecchie</a:t>
            </a:r>
            <a:endParaRPr sz="1200"/>
          </a:p>
        </p:txBody>
      </p:sp>
      <p:pic>
        <p:nvPicPr>
          <p:cNvPr id="159" name="Google Shape;1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250" y="852750"/>
            <a:ext cx="1876101" cy="375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09349"/>
            <a:ext cx="1876101" cy="375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9950" y="1009350"/>
            <a:ext cx="1757174" cy="351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/>
        </p:nvSpPr>
        <p:spPr>
          <a:xfrm>
            <a:off x="-2200" y="4787500"/>
            <a:ext cx="9144000" cy="400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Educazione Civica - “DA SPETTATORI A PROTAGONISTI” - ITT Marco Polo  Rimini -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Greta Orioli 1E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2"/>
          <p:cNvSpPr/>
          <p:nvPr/>
        </p:nvSpPr>
        <p:spPr>
          <a:xfrm>
            <a:off x="2397950" y="429450"/>
            <a:ext cx="4497600" cy="671100"/>
          </a:xfrm>
          <a:prstGeom prst="wedgeRoundRectCallout">
            <a:avLst>
              <a:gd fmla="val 46130" name="adj1"/>
              <a:gd fmla="val 113093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Come si fa a mettere una storia?</a:t>
            </a:r>
            <a:endParaRPr sz="1700"/>
          </a:p>
        </p:txBody>
      </p:sp>
      <p:pic>
        <p:nvPicPr>
          <p:cNvPr id="168" name="Google Shape;1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250" y="852750"/>
            <a:ext cx="1876101" cy="375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09349"/>
            <a:ext cx="1876101" cy="375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9950" y="1009350"/>
            <a:ext cx="1757174" cy="351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/>
        </p:nvSpPr>
        <p:spPr>
          <a:xfrm>
            <a:off x="-2200" y="4787500"/>
            <a:ext cx="9144000" cy="400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Educazione Civica - “DA SPETTATORI A PROTAGONISTI” - ITT Marco Polo  Rimini -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Greta Orioli 1E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3"/>
          <p:cNvSpPr/>
          <p:nvPr/>
        </p:nvSpPr>
        <p:spPr>
          <a:xfrm>
            <a:off x="2397950" y="139825"/>
            <a:ext cx="4497600" cy="1897800"/>
          </a:xfrm>
          <a:prstGeom prst="wedgeRoundRectCallout">
            <a:avLst>
              <a:gd fmla="val -48433" name="adj1"/>
              <a:gd fmla="val 97416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Ora ve lo spiego in breve, per impostare una storia bisogna andare in alto a sinistra e scattare o prendere dalla galleria una foto scelta e ci sono più opzioni: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Nascondere la tua storia a persone specifiche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• Selezionare amici stretti con cui vuoi condividere le storie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• A chi consenti di rispondere alle tue storie (tutti, persone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che segui, non si può rispondere)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• Consentire condivisione della storia in altre storie o tramite messaggi privati.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250" y="852750"/>
            <a:ext cx="1876101" cy="375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09349"/>
            <a:ext cx="1876101" cy="375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9950" y="1009350"/>
            <a:ext cx="1757174" cy="351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/>
        </p:nvSpPr>
        <p:spPr>
          <a:xfrm>
            <a:off x="-2200" y="4787500"/>
            <a:ext cx="9144000" cy="400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Educazione Civica - “DA SPETTATORI A PROTAGONISTI” - ITT Marco Polo  Rimini -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Greta Orioli 1E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4"/>
          <p:cNvSpPr/>
          <p:nvPr/>
        </p:nvSpPr>
        <p:spPr>
          <a:xfrm>
            <a:off x="2397950" y="280750"/>
            <a:ext cx="4497600" cy="819900"/>
          </a:xfrm>
          <a:prstGeom prst="wedgeRoundRectCallout">
            <a:avLst>
              <a:gd fmla="val 43465" name="adj1"/>
              <a:gd fmla="val 107004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Ora che tu sei più tecnologica, mi sapresti dire come funzionano i commenti sotto ad un post?</a:t>
            </a:r>
            <a:endParaRPr sz="1700"/>
          </a:p>
        </p:txBody>
      </p:sp>
      <p:pic>
        <p:nvPicPr>
          <p:cNvPr id="186" name="Google Shape;1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250" y="852750"/>
            <a:ext cx="1876101" cy="375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09349"/>
            <a:ext cx="1876101" cy="375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9950" y="1009350"/>
            <a:ext cx="1757174" cy="351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